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60" r:id="rId4"/>
    <p:sldId id="279" r:id="rId5"/>
    <p:sldId id="280" r:id="rId6"/>
    <p:sldId id="257" r:id="rId7"/>
    <p:sldId id="259" r:id="rId8"/>
    <p:sldId id="261" r:id="rId9"/>
    <p:sldId id="262" r:id="rId10"/>
    <p:sldId id="263" r:id="rId11"/>
    <p:sldId id="264" r:id="rId12"/>
    <p:sldId id="265" r:id="rId13"/>
    <p:sldId id="287" r:id="rId14"/>
    <p:sldId id="291" r:id="rId15"/>
    <p:sldId id="297" r:id="rId16"/>
    <p:sldId id="294" r:id="rId17"/>
    <p:sldId id="268" r:id="rId18"/>
    <p:sldId id="282" r:id="rId19"/>
    <p:sldId id="283" r:id="rId20"/>
    <p:sldId id="284" r:id="rId21"/>
    <p:sldId id="298" r:id="rId22"/>
    <p:sldId id="292" r:id="rId23"/>
    <p:sldId id="277" r:id="rId24"/>
    <p:sldId id="296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57232"/>
            <a:ext cx="7068620" cy="2143140"/>
          </a:xfrm>
        </p:spPr>
        <p:txBody>
          <a:bodyPr>
            <a:noAutofit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Мастера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ru-RU" sz="8000" dirty="0" smtClean="0"/>
              <a:t>земли брянской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34268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85992"/>
            <a:ext cx="7745505" cy="387781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dirty="0" smtClean="0"/>
              <a:t>ПЕРВЫЙ </a:t>
            </a:r>
            <a:r>
              <a:rPr lang="ru-RU" dirty="0" err="1" smtClean="0"/>
              <a:t>ЭТАП-подготовительный</a:t>
            </a:r>
            <a:endParaRPr lang="ru-RU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928662" y="2428868"/>
            <a:ext cx="77153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знакомит детей с темой проекта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 беседы о русских  народных  промыслах 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Брянщины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Знакомство происходит через: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1.Беседы, рассказы о народных промыслах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Брянщины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2.Рассматривание и чтение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  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русских  народных  промыслах.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</a:rPr>
              <a:t>3.Рассматривание иллюстраций с изображением русских народных  промыслов.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17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Char char="-"/>
            </a:pPr>
            <a:endParaRPr lang="ru-RU" sz="4000" dirty="0" smtClean="0"/>
          </a:p>
          <a:p>
            <a:pPr marL="0" indent="0" algn="ctr">
              <a:buFont typeface="Wingdings" pitchFamily="2" charset="2"/>
              <a:buChar char="v"/>
            </a:pPr>
            <a:r>
              <a:rPr lang="ru-RU" sz="4000" dirty="0" smtClean="0"/>
              <a:t>Работа с родителями</a:t>
            </a:r>
          </a:p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Font typeface="Wingdings" pitchFamily="2" charset="2"/>
              <a:buChar char="v"/>
            </a:pPr>
            <a:r>
              <a:rPr lang="ru-RU" sz="4000" dirty="0" smtClean="0"/>
              <a:t>Работа с детьми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ru-RU" dirty="0" smtClean="0"/>
              <a:t>ВТОРОЙ </a:t>
            </a:r>
            <a:r>
              <a:rPr lang="ru-RU" dirty="0" err="1" smtClean="0"/>
              <a:t>ЭТАП-основной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44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- Познакомить  с актуальностью, целью, задачами проекта.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Предложить помочь организовать встречу с народными умельцами.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Предложить помочь со сбором предметов народного промысла для мини-музея в детском саду.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- Групповые и индивидуальные консультации:</a:t>
            </a:r>
          </a:p>
          <a:p>
            <a:pPr>
              <a:buNone/>
            </a:pPr>
            <a:r>
              <a:rPr lang="ru-RU" dirty="0" smtClean="0"/>
              <a:t>      «Декоративно-прикладное творчество»,   </a:t>
            </a:r>
          </a:p>
          <a:p>
            <a:pPr>
              <a:buNone/>
            </a:pPr>
            <a:r>
              <a:rPr lang="ru-RU" dirty="0" smtClean="0"/>
              <a:t>      «Народные промыслы и ремесла </a:t>
            </a:r>
            <a:r>
              <a:rPr lang="ru-RU" dirty="0" err="1" smtClean="0"/>
              <a:t>Брянщины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sz="4800" dirty="0" smtClean="0"/>
              <a:t>РАБОТА С РОДИТЕЛЯМИ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0621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44719" cy="387781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Экскурсия в мини-музей детского сада  </a:t>
            </a:r>
          </a:p>
          <a:p>
            <a:r>
              <a:rPr lang="ru-RU" b="1" dirty="0" err="1" smtClean="0"/>
              <a:t>Мильтимидийная</a:t>
            </a:r>
            <a:r>
              <a:rPr lang="ru-RU" b="1" dirty="0" smtClean="0"/>
              <a:t>  презентация  на тему: </a:t>
            </a:r>
          </a:p>
          <a:p>
            <a:pPr>
              <a:buNone/>
            </a:pPr>
            <a:r>
              <a:rPr lang="ru-RU" b="1" u="sng" dirty="0" smtClean="0"/>
              <a:t>    «</a:t>
            </a:r>
            <a:r>
              <a:rPr lang="ru-RU" u="sng" dirty="0" smtClean="0"/>
              <a:t>История возникновения и развития народных промыслов Брянского края»</a:t>
            </a:r>
          </a:p>
          <a:p>
            <a:r>
              <a:rPr lang="ru-RU" b="1" dirty="0" smtClean="0"/>
              <a:t>Экскурсия в краеведческий музей г.Стародуба</a:t>
            </a:r>
          </a:p>
          <a:p>
            <a:r>
              <a:rPr lang="ru-RU" b="1" dirty="0" smtClean="0"/>
              <a:t>Тематические занятия : </a:t>
            </a:r>
          </a:p>
          <a:p>
            <a:pPr>
              <a:buNone/>
            </a:pPr>
            <a:r>
              <a:rPr lang="ru-RU" dirty="0" smtClean="0"/>
              <a:t>       Развитие речи «Карусель ремесел»</a:t>
            </a:r>
          </a:p>
          <a:p>
            <a:pPr>
              <a:buNone/>
            </a:pPr>
            <a:r>
              <a:rPr lang="ru-RU" dirty="0" smtClean="0"/>
              <a:t>       Ребенок и окружающий мир «Из чего же, из чего же? »</a:t>
            </a:r>
          </a:p>
          <a:p>
            <a:pPr>
              <a:buNone/>
            </a:pPr>
            <a:r>
              <a:rPr lang="ru-RU" dirty="0" smtClean="0"/>
              <a:t>       Математика «Веселые матрешки»</a:t>
            </a:r>
          </a:p>
          <a:p>
            <a:pPr marL="457200" indent="-457200">
              <a:buNone/>
            </a:pP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РАБОТА С ДЕТЬМИ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639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Художественно-творческая деятельность:</a:t>
            </a:r>
          </a:p>
          <a:p>
            <a:r>
              <a:rPr lang="ru-RU" dirty="0" smtClean="0"/>
              <a:t>Рассматривание альбомов и наглядно-демонстративного материала</a:t>
            </a:r>
          </a:p>
          <a:p>
            <a:r>
              <a:rPr lang="ru-RU" dirty="0" smtClean="0"/>
              <a:t>Аппликация « Разноцветные коврики»</a:t>
            </a:r>
          </a:p>
          <a:p>
            <a:r>
              <a:rPr lang="ru-RU" dirty="0" smtClean="0"/>
              <a:t>Рисование «Хохломская веточка» (гуашь с использованием ватных палочек)</a:t>
            </a:r>
          </a:p>
          <a:p>
            <a:pPr>
              <a:buNone/>
            </a:pPr>
            <a:r>
              <a:rPr lang="ru-RU" b="1" dirty="0" smtClean="0"/>
              <a:t>Игровая деятельность:</a:t>
            </a:r>
          </a:p>
          <a:p>
            <a:r>
              <a:rPr lang="ru-RU" dirty="0" smtClean="0"/>
              <a:t>Хороводные игры «Ручеек», «Каравай», «Гори, гори ясно»</a:t>
            </a:r>
          </a:p>
          <a:p>
            <a:r>
              <a:rPr lang="ru-RU" dirty="0" smtClean="0"/>
              <a:t>Дидактические игры «Найди отличия», «Угадай сказку», «Собери картинку», «Составь узор». </a:t>
            </a:r>
            <a:endParaRPr lang="ru-RU" u="sng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РАБОТА С ДЕТЬМИ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Дидактическая игра </a:t>
            </a:r>
            <a:br>
              <a:rPr lang="ru-RU" sz="3600" dirty="0" smtClean="0"/>
            </a:br>
            <a:r>
              <a:rPr lang="ru-RU" sz="3600" dirty="0" smtClean="0"/>
              <a:t>«Собери картинку»</a:t>
            </a:r>
            <a:endParaRPr lang="ru-RU" sz="3600" dirty="0"/>
          </a:p>
        </p:txBody>
      </p:sp>
      <p:pic>
        <p:nvPicPr>
          <p:cNvPr id="2050" name="Picture 2" descr="O:\DCIM\105___12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</a:t>
            </a:r>
            <a:br>
              <a:rPr lang="ru-RU" dirty="0" smtClean="0"/>
            </a:br>
            <a:r>
              <a:rPr lang="ru-RU" sz="4000" dirty="0" smtClean="0"/>
              <a:t>в мини – музей детского сада</a:t>
            </a:r>
            <a:endParaRPr lang="ru-RU" sz="4000" dirty="0"/>
          </a:p>
        </p:txBody>
      </p:sp>
      <p:pic>
        <p:nvPicPr>
          <p:cNvPr id="1027" name="Picture 3" descr="F:\DCIM\115___11\IMG_008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3314"/>
            <a:ext cx="3803650" cy="2852738"/>
          </a:xfrm>
          <a:prstGeom prst="rect">
            <a:avLst/>
          </a:prstGeom>
          <a:noFill/>
        </p:spPr>
      </p:pic>
      <p:pic>
        <p:nvPicPr>
          <p:cNvPr id="1028" name="Picture 4" descr="F:\DCIM\115___11\IMG_00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3803650" cy="285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краеведческий музей </a:t>
            </a:r>
            <a:endParaRPr lang="ru-RU" dirty="0"/>
          </a:p>
        </p:txBody>
      </p:sp>
      <p:pic>
        <p:nvPicPr>
          <p:cNvPr id="13313" name="Picture 1" descr="F:\DCIM\115___11\IMG_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6286544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92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русским бытом</a:t>
            </a:r>
            <a:endParaRPr lang="ru-RU" dirty="0"/>
          </a:p>
        </p:txBody>
      </p:sp>
      <p:pic>
        <p:nvPicPr>
          <p:cNvPr id="36866" name="Picture 2" descr="F:\DCIM\115___11\IMG_00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8629" y="2964653"/>
            <a:ext cx="4000528" cy="3071834"/>
          </a:xfrm>
          <a:prstGeom prst="rect">
            <a:avLst/>
          </a:prstGeom>
          <a:noFill/>
        </p:spPr>
      </p:pic>
      <p:pic>
        <p:nvPicPr>
          <p:cNvPr id="36867" name="Picture 3" descr="F:\DCIM\115___11\IMG_003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3803650" cy="3461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Лозоплетение</a:t>
            </a:r>
            <a:endParaRPr lang="ru-RU" dirty="0"/>
          </a:p>
        </p:txBody>
      </p:sp>
      <p:pic>
        <p:nvPicPr>
          <p:cNvPr id="37890" name="Picture 2" descr="F:\DCIM\115___11\IMG_00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857364"/>
            <a:ext cx="4000528" cy="3071834"/>
          </a:xfrm>
          <a:prstGeom prst="rect">
            <a:avLst/>
          </a:prstGeom>
          <a:noFill/>
        </p:spPr>
      </p:pic>
      <p:pic>
        <p:nvPicPr>
          <p:cNvPr id="37892" name="Picture 4" descr="F:\DCIM\115___11\IMG_006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946526" cy="320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Старая поговорка гласит:</a:t>
            </a:r>
          </a:p>
          <a:p>
            <a:pPr algn="ctr">
              <a:buNone/>
            </a:pPr>
            <a:r>
              <a:rPr lang="ru-RU" sz="3200" dirty="0" smtClean="0"/>
              <a:t> «Всё новое – хорошо забытое старое».</a:t>
            </a:r>
          </a:p>
          <a:p>
            <a:pPr algn="ctr">
              <a:buNone/>
            </a:pPr>
            <a:r>
              <a:rPr lang="ru-RU" sz="3200" dirty="0" smtClean="0"/>
              <a:t> Детям необходимо знать и изучать культуру своих предков, поскольку обращение к отеческому наследию воспитывает уважение и гордость за землю, на которой живешь.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Встреча с Еленой Петровной</a:t>
            </a:r>
            <a:endParaRPr lang="ru-RU" sz="4400" dirty="0"/>
          </a:p>
        </p:txBody>
      </p:sp>
      <p:pic>
        <p:nvPicPr>
          <p:cNvPr id="38914" name="Picture 2" descr="F:\DCIM\115___11\IMG_0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247900"/>
            <a:ext cx="5715040" cy="387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сплести корзинку?</a:t>
            </a:r>
            <a:endParaRPr lang="ru-RU" dirty="0"/>
          </a:p>
        </p:txBody>
      </p:sp>
      <p:pic>
        <p:nvPicPr>
          <p:cNvPr id="1026" name="Picture 2" descr="F:\DCIM\115___11\IMG_00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51931"/>
            <a:ext cx="3803650" cy="2852738"/>
          </a:xfrm>
          <a:prstGeom prst="rect">
            <a:avLst/>
          </a:prstGeom>
          <a:noFill/>
        </p:spPr>
      </p:pic>
      <p:pic>
        <p:nvPicPr>
          <p:cNvPr id="1027" name="Picture 3" descr="F:\DCIM\115___11\IMG_00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51931"/>
            <a:ext cx="3803650" cy="285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НОД «Художественно-эстетическое развитие» Аппликация </a:t>
            </a:r>
            <a:br>
              <a:rPr lang="ru-RU" sz="3200" dirty="0" smtClean="0"/>
            </a:br>
            <a:r>
              <a:rPr lang="ru-RU" sz="3200" dirty="0" smtClean="0"/>
              <a:t>«Разноцветные коврики»</a:t>
            </a:r>
            <a:endParaRPr lang="ru-RU" sz="3200" dirty="0"/>
          </a:p>
        </p:txBody>
      </p:sp>
      <p:pic>
        <p:nvPicPr>
          <p:cNvPr id="39938" name="Picture 2" descr="F:\DCIM\115___11\IMG_00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3803650" cy="2852738"/>
          </a:xfrm>
          <a:prstGeom prst="rect">
            <a:avLst/>
          </a:prstGeom>
          <a:noFill/>
        </p:spPr>
      </p:pic>
      <p:pic>
        <p:nvPicPr>
          <p:cNvPr id="39939" name="Picture 3" descr="F:\DCIM\115___11\IMG_006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803650" cy="285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Результат:</a:t>
            </a:r>
            <a:endParaRPr lang="ru-RU" dirty="0" smtClean="0"/>
          </a:p>
          <a:p>
            <a:r>
              <a:rPr lang="ru-RU" dirty="0" smtClean="0"/>
              <a:t>В результате проведения проектной деятельности по приобщению детей к народному творчеству  были достигнуты поставленные цели и задачи. У  детей появилось желание больше узнать о народном творчестве.  </a:t>
            </a:r>
          </a:p>
          <a:p>
            <a:r>
              <a:rPr lang="ru-RU" dirty="0" smtClean="0"/>
              <a:t>Знакомство с произведениями народных мастеров и  с историей промыслов формирует у детей уважение и любовь к Родине, истории своего народа, а также способствует развитию нравственно-патриотического и эстетического воспитания, развивает творческие способности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3 ЭТАП-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заключительный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82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работ</a:t>
            </a:r>
            <a:endParaRPr lang="ru-RU" dirty="0"/>
          </a:p>
        </p:txBody>
      </p:sp>
      <p:pic>
        <p:nvPicPr>
          <p:cNvPr id="40962" name="Picture 2" descr="F:\DCIM\115___11\IMG_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491" y="2247900"/>
            <a:ext cx="5171017" cy="3878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69913"/>
            <a:ext cx="7756525" cy="1054100"/>
          </a:xfrm>
        </p:spPr>
        <p:txBody>
          <a:bodyPr/>
          <a:lstStyle/>
          <a:p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       СПАСИБО</a:t>
            </a:r>
            <a:br>
              <a:rPr lang="ru-RU" sz="6600" dirty="0" smtClean="0"/>
            </a:br>
            <a:r>
              <a:rPr lang="ru-RU" sz="6600" dirty="0" smtClean="0"/>
              <a:t>         за </a:t>
            </a:r>
            <a:br>
              <a:rPr lang="ru-RU" sz="6600" dirty="0" smtClean="0"/>
            </a:br>
            <a:r>
              <a:rPr lang="ru-RU" sz="6600" dirty="0" smtClean="0"/>
              <a:t>          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Краткосрочный (2недели).</a:t>
            </a:r>
          </a:p>
          <a:p>
            <a:pPr algn="ctr"/>
            <a:r>
              <a:rPr lang="ru-RU" sz="4800" dirty="0" smtClean="0"/>
              <a:t> Информационно – практический.</a:t>
            </a:r>
          </a:p>
          <a:p>
            <a:pPr algn="ctr"/>
            <a:r>
              <a:rPr lang="ru-RU" sz="4800" dirty="0" smtClean="0"/>
              <a:t> Групповой.</a:t>
            </a:r>
          </a:p>
          <a:p>
            <a:pPr marL="0" indent="0" algn="ctr">
              <a:buNone/>
            </a:pPr>
            <a:endParaRPr lang="ru-RU" sz="4800" dirty="0"/>
          </a:p>
          <a:p>
            <a:pPr algn="ctr"/>
            <a:endParaRPr lang="ru-RU" sz="4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ПРОЕКТА: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57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УЧАСТНИКИ ПРОЕКТА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967335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Воспитанники подготовительной группы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 Воспитатель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 Родители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3600" dirty="0" smtClean="0"/>
              <a:t>Какие народных промыслы и ремесла</a:t>
            </a:r>
            <a:r>
              <a:rPr lang="en-US" sz="3600" dirty="0" smtClean="0"/>
              <a:t> </a:t>
            </a:r>
            <a:r>
              <a:rPr lang="ru-RU" sz="3600" dirty="0" err="1" smtClean="0"/>
              <a:t>Брянщины</a:t>
            </a:r>
            <a:r>
              <a:rPr lang="ru-RU" sz="3600" dirty="0" smtClean="0"/>
              <a:t> сохранились </a:t>
            </a:r>
            <a:r>
              <a:rPr lang="ru-RU" sz="3600" dirty="0" smtClean="0"/>
              <a:t>из прошлого до </a:t>
            </a:r>
            <a:r>
              <a:rPr lang="ru-RU" sz="3600" dirty="0" smtClean="0"/>
              <a:t>наших </a:t>
            </a:r>
            <a:r>
              <a:rPr lang="ru-RU" sz="3600" dirty="0" smtClean="0"/>
              <a:t>дней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200" dirty="0" smtClean="0"/>
              <a:t>Формирование у детей познавательного интереса к русской народной культуре через ознакомление с народными промыслами </a:t>
            </a:r>
            <a:r>
              <a:rPr lang="ru-RU" sz="4200" dirty="0" err="1" smtClean="0"/>
              <a:t>Брянщины</a:t>
            </a:r>
            <a:r>
              <a:rPr lang="ru-RU" sz="4200" dirty="0" smtClean="0"/>
              <a:t> и организацию художественно-продуктивной и творческой деятельности.</a:t>
            </a:r>
          </a:p>
          <a:p>
            <a:pPr lvl="1" algn="ctr"/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91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071678"/>
            <a:ext cx="8786842" cy="3840171"/>
          </a:xfrm>
        </p:spPr>
        <p:txBody>
          <a:bodyPr>
            <a:noAutofit/>
          </a:bodyPr>
          <a:lstStyle/>
          <a:p>
            <a:pPr fontAlgn="base"/>
            <a:r>
              <a:rPr lang="ru-RU" dirty="0" smtClean="0"/>
              <a:t>Формировать у детей патриотические чувства: чувство любви и гордости к малой родине на основе изучения народных промыслов </a:t>
            </a:r>
            <a:r>
              <a:rPr lang="ru-RU" dirty="0" err="1" smtClean="0"/>
              <a:t>Брянщины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Приобщать к культуре и традициям русского народа; воспитывать лучшие качества, присущие ему: трудолюбие, доброту, взаимовыручку, сочувствие.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Воспитывать интерес и любовь к народному искусству, уважение к культуре, традициям и промыслам, мастерам народного творчества. </a:t>
            </a:r>
          </a:p>
          <a:p>
            <a:pPr fontAlgn="base">
              <a:buNone/>
            </a:pPr>
            <a:r>
              <a:rPr lang="ru-RU" sz="2000" dirty="0" smtClean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57166"/>
            <a:ext cx="7756263" cy="107157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8016157" cy="38778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- развитие интереса к народному     творчеству и промыслу;</a:t>
            </a:r>
          </a:p>
          <a:p>
            <a:r>
              <a:rPr lang="ru-RU" sz="3200" dirty="0" smtClean="0"/>
              <a:t> - расширение кругозора воспитанников;</a:t>
            </a:r>
          </a:p>
          <a:p>
            <a:r>
              <a:rPr lang="ru-RU" sz="3200" dirty="0" smtClean="0"/>
              <a:t> - развитие творческого мышления;</a:t>
            </a:r>
          </a:p>
          <a:p>
            <a:r>
              <a:rPr lang="ru-RU" sz="3200" dirty="0" smtClean="0"/>
              <a:t> - вовлечение родителей в педагогический процесс.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ru-RU" sz="4800" dirty="0" smtClean="0"/>
              <a:t>ОЖИДАЕМЫЕ РЕЗУЛЬТАТЫ ПРОЕКТА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5948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 1 этап -Подготовительный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 2 этап - Основной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  3 этап - Заключительный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988840"/>
          </a:xfrm>
        </p:spPr>
        <p:txBody>
          <a:bodyPr/>
          <a:lstStyle/>
          <a:p>
            <a:r>
              <a:rPr lang="ru-RU" dirty="0" smtClean="0"/>
              <a:t>ЭТАПЫ 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04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342</TotalTime>
  <Words>429</Words>
  <Application>Microsoft Office PowerPoint</Application>
  <PresentationFormat>Экран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   Мастера  земли брянской</vt:lpstr>
      <vt:lpstr>Актуальность</vt:lpstr>
      <vt:lpstr>ТИП ПРОЕКТА:</vt:lpstr>
      <vt:lpstr> УЧАСТНИКИ ПРОЕКТА: </vt:lpstr>
      <vt:lpstr>Проблема:</vt:lpstr>
      <vt:lpstr>ЦЕЛЬ ПРОЕКТА:</vt:lpstr>
      <vt:lpstr>ЗАДАЧИ:</vt:lpstr>
      <vt:lpstr>ОЖИДАЕМЫЕ РЕЗУЛЬТАТЫ ПРОЕКТА</vt:lpstr>
      <vt:lpstr>ЭТАПЫ  РЕАЛИЗАЦИИ ПРОЕКТА</vt:lpstr>
      <vt:lpstr>ПЕРВЫЙ ЭТАП-подготовительный</vt:lpstr>
      <vt:lpstr>ВТОРОЙ ЭТАП-основной</vt:lpstr>
      <vt:lpstr>РАБОТА С РОДИТЕЛЯМИ</vt:lpstr>
      <vt:lpstr>РАБОТА С ДЕТЬМИ</vt:lpstr>
      <vt:lpstr>РАБОТА С ДЕТЬМИ</vt:lpstr>
      <vt:lpstr>Дидактическая игра  «Собери картинку»</vt:lpstr>
      <vt:lpstr>Экскурсия  в мини – музей детского сада</vt:lpstr>
      <vt:lpstr>Экскурсия в краеведческий музей </vt:lpstr>
      <vt:lpstr>Знакомство с русским бытом</vt:lpstr>
      <vt:lpstr>Лозоплетение</vt:lpstr>
      <vt:lpstr>Встреча с Еленой Петровной</vt:lpstr>
      <vt:lpstr>Как сплести корзинку?</vt:lpstr>
      <vt:lpstr>НОД «Художественно-эстетическое развитие» Аппликация  «Разноцветные коврики»</vt:lpstr>
      <vt:lpstr>3 ЭТАП- заключительный</vt:lpstr>
      <vt:lpstr>Выставка работ</vt:lpstr>
      <vt:lpstr>           СПАСИБО          за          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Дмитрий</dc:creator>
  <cp:lastModifiedBy>Admin</cp:lastModifiedBy>
  <cp:revision>44</cp:revision>
  <dcterms:created xsi:type="dcterms:W3CDTF">2006-02-08T13:11:43Z</dcterms:created>
  <dcterms:modified xsi:type="dcterms:W3CDTF">2015-11-23T20:44:17Z</dcterms:modified>
</cp:coreProperties>
</file>